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66" r:id="rId5"/>
    <p:sldId id="258" r:id="rId6"/>
    <p:sldId id="259" r:id="rId7"/>
    <p:sldId id="260" r:id="rId8"/>
    <p:sldId id="261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0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CAF4F-0C5D-0A4F-9D43-C064D3C4379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D6C0B-AB7B-7A4D-BB0C-E38D30DDD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5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D6C0B-AB7B-7A4D-BB0C-E38D30DDDE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9F5D05-FFA5-B540-AF24-9031C9C2D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698FCFC-67B8-A149-9594-86E9B9C83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37EFB62-2B0B-894D-8BAB-C7E6FB72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8B3440-D641-4D43-8514-95FE9C7B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DF4E25-15D9-9A4B-A2A8-5C65A96A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3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86A71D-3E49-8540-9814-5928BD62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0FC9ED4-29F2-8740-BC3F-24E0C25D1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FEDE9E-536A-3D41-A2C0-8BED4AC5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3B6BD7B-9BC1-1143-A8F5-E6EF9344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0346FB-FFFA-C242-BCED-4E9274CB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1A29085-227B-CA48-924D-91FF117C0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F2872FD-CB0B-2D40-8597-CDAFD1D13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637FAA-A2D5-9A42-814F-4B51D23F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CE2710-CFCE-0340-A632-E021FA44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64B69D6-822F-5F48-8A67-FB7607C6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5ED16A-E024-5949-B1BE-DAC2DFFF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FE770B-D8B4-844D-B11E-B8860361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725AD7-577C-DA4E-9469-D7E70448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39D533A-DEB9-2B49-AF14-724F3AE4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5C552BC-1EB8-2849-AAAB-FAFCC65D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A7833A-80DC-5944-A2EA-6D6C427B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0947984-F250-254A-B831-0F5D86E8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142BA8-789E-104F-B316-33AE2BED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EDB1A8-0C36-0A45-8E7C-4579943C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B00C8-B6B2-B941-9C91-50A4D5C8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5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B021A8-C2B5-9246-BF4D-799A6634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15202-305D-2849-9CE6-20B56092D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72D8722-DA6A-5E42-B2DB-A23170B7F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EC0BFC3-A783-8945-901D-FCF8C089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C2A8470-3685-D249-BDC6-ED19BDCB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DAF951C-3908-5B4D-829E-5B162030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4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BFF013-895E-7A44-A33D-578F5B9C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336B23E-ECBC-A840-ACA7-C4443738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D15068B-D1CE-3D40-A1EC-458481570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542BE92-3790-3F40-A762-A9AEB15B0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DBD2443-2B93-D84B-B916-51F213A77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922C02E-8D3D-6540-B6CF-7D059233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9E7EC3E-DD36-D148-8F17-C0D8D646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4EB362E-077B-E749-9EAF-A3849420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B51281-950B-9F4D-B924-D3305AC8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984469B-EA92-6C46-BE9B-2AC5F5CA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4D2B77-2F5A-944A-800F-C4D18304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0A0DF0F-7C8D-8145-AE66-5A7A160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E796C28-876F-1E42-97AA-953BF41D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30F12DD-C5D9-1846-94FE-D975791F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52191BA-B40E-4741-9118-61FDFBC2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1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801DAF-F25C-B34F-9D9B-9EC93149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4F81DD-787D-3A4D-8C2E-A1F89760D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24DCA0A-3F80-EB4E-BE32-318786FC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AE036B1-3173-2246-BD83-91D934FE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0043144-6B2E-E745-8BA1-8D0E39F7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6CB6885-AB36-D540-908A-DB4D249B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3BF9E7-7636-8040-A96E-5A54B4AD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6312E56-0D99-B54F-8D32-85201AB0E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3A771F9-D746-5246-B62E-A9CFA2E44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11720A-54D9-B64B-875B-06473785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02C21FC-BE87-4749-AA60-D507EA86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5904F19-F6A3-2F49-B092-0D8F4FFA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1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8B448A3-C61E-B94D-99F8-A8E4957E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FDF8F98-1361-D448-B820-FCA11AAC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7D5C59-1E23-EB4F-8249-DDCF20D21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EE4B8-742E-D544-9857-F459D5E0064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5D6F22-FE96-C84D-8493-C25D70FE0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26EA84-A167-E84A-99D1-53E7F1B0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F8E06-5346-2743-BCFF-DC87AC69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earningbook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dx.cat/handle/10803/456201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FE6BF20-0CD8-8B4A-AEBA-596FC14E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90E8786C-A6BF-3349-B386-1281E6858138}"/>
              </a:ext>
            </a:extLst>
          </p:cNvPr>
          <p:cNvSpPr/>
          <p:nvPr/>
        </p:nvSpPr>
        <p:spPr>
          <a:xfrm>
            <a:off x="8650889" y="3198167"/>
            <a:ext cx="27036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FruitPunch</a:t>
            </a:r>
            <a:r>
              <a:rPr lang="en-US" sz="2400" b="1" dirty="0" err="1">
                <a:solidFill>
                  <a:srgbClr val="EF2B6D"/>
                </a:solidFill>
                <a:cs typeface="Blackadder ITC" panose="020F0502020204030204" pitchFamily="34" charset="0"/>
              </a:rPr>
              <a:t>.</a:t>
            </a:r>
            <a:r>
              <a:rPr lang="en-US" sz="2400" b="1" i="0" dirty="0" err="1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AI</a:t>
            </a:r>
            <a:r>
              <a:rPr lang="en-US" sz="2400" b="1" dirty="0">
                <a:solidFill>
                  <a:srgbClr val="EF2B6D"/>
                </a:solidFill>
                <a:cs typeface="Blackadder ITC" panose="020F0502020204030204" pitchFamily="34" charset="0"/>
              </a:rPr>
              <a:t>/</a:t>
            </a:r>
            <a:r>
              <a:rPr lang="en-US" sz="2400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Code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4EB1942-4127-4B42-8B36-9042FCDE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37" y="2540081"/>
            <a:ext cx="818414" cy="683073"/>
          </a:xfrm>
          <a:prstGeom prst="rect">
            <a:avLst/>
          </a:prstGeom>
        </p:spPr>
      </p:pic>
      <p:sp>
        <p:nvSpPr>
          <p:cNvPr id="11" name="Alt Başlık 2">
            <a:extLst>
              <a:ext uri="{FF2B5EF4-FFF2-40B4-BE49-F238E27FC236}">
                <a16:creationId xmlns:a16="http://schemas.microsoft.com/office/drawing/2014/main" id="{39D33700-483C-5846-B3D3-A87E53622F6D}"/>
              </a:ext>
            </a:extLst>
          </p:cNvPr>
          <p:cNvSpPr txBox="1">
            <a:spLocks/>
          </p:cNvSpPr>
          <p:nvPr/>
        </p:nvSpPr>
        <p:spPr>
          <a:xfrm>
            <a:off x="9069925" y="5242675"/>
            <a:ext cx="1865555" cy="842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EF2B6D"/>
                </a:solidFill>
              </a:rPr>
              <a:t>24.09.2019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EF2B6D"/>
                </a:solidFill>
              </a:rPr>
              <a:t>M. </a:t>
            </a:r>
            <a:r>
              <a:rPr lang="en-US" sz="1800" b="1" dirty="0" err="1">
                <a:solidFill>
                  <a:srgbClr val="EF2B6D"/>
                </a:solidFill>
              </a:rPr>
              <a:t>Alican</a:t>
            </a:r>
            <a:r>
              <a:rPr lang="en-US" sz="1800" b="1" dirty="0">
                <a:solidFill>
                  <a:srgbClr val="EF2B6D"/>
                </a:solidFill>
              </a:rPr>
              <a:t> Noyan </a:t>
            </a:r>
          </a:p>
          <a:p>
            <a:pPr algn="ctr"/>
            <a:endParaRPr lang="en-US" sz="1800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FB8C1E7-EE2A-5F4E-AE37-3D767C769E92}"/>
              </a:ext>
            </a:extLst>
          </p:cNvPr>
          <p:cNvSpPr/>
          <p:nvPr/>
        </p:nvSpPr>
        <p:spPr>
          <a:xfrm>
            <a:off x="8079321" y="3945075"/>
            <a:ext cx="3846759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200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Epoch 7: Monte Carlo</a:t>
            </a:r>
          </a:p>
          <a:p>
            <a:pPr algn="ctr"/>
            <a:r>
              <a:rPr lang="en-US" sz="3200" b="1" dirty="0">
                <a:solidFill>
                  <a:srgbClr val="EF2B6D"/>
                </a:solidFill>
                <a:cs typeface="Blackadder ITC" panose="020F0502020204030204" pitchFamily="34" charset="0"/>
              </a:rPr>
              <a:t>Methods</a:t>
            </a:r>
            <a:endParaRPr lang="en-US" sz="3200" b="1" i="0" dirty="0">
              <a:solidFill>
                <a:srgbClr val="EF2B6D"/>
              </a:solidFill>
              <a:effectLst/>
              <a:cs typeface="Blackadder ITC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07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1D641E34-9A0A-CE48-8F18-0B703573390E}"/>
              </a:ext>
            </a:extLst>
          </p:cNvPr>
          <p:cNvSpPr/>
          <p:nvPr/>
        </p:nvSpPr>
        <p:spPr>
          <a:xfrm>
            <a:off x="1540934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28A89101-AAD5-B448-8425-95D17266F6E2}"/>
              </a:ext>
            </a:extLst>
          </p:cNvPr>
          <p:cNvSpPr/>
          <p:nvPr/>
        </p:nvSpPr>
        <p:spPr>
          <a:xfrm>
            <a:off x="5384800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5C83789E-62C2-5D42-A234-C698AF90C86B}"/>
              </a:ext>
            </a:extLst>
          </p:cNvPr>
          <p:cNvSpPr/>
          <p:nvPr/>
        </p:nvSpPr>
        <p:spPr>
          <a:xfrm>
            <a:off x="9228667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2D6F4AD-8F0B-BD46-9260-7B5791C7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303867"/>
            <a:ext cx="1435100" cy="14097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4525CE0-C981-4D44-AEAB-0B4818DE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4" y="3429000"/>
            <a:ext cx="1435100" cy="140970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B659068-3600-D44A-924E-ECF32F6C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348" y="5325533"/>
            <a:ext cx="2939303" cy="10922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98D3EB3-0464-8349-AF24-148D796EB401}"/>
              </a:ext>
            </a:extLst>
          </p:cNvPr>
          <p:cNvSpPr txBox="1"/>
          <p:nvPr/>
        </p:nvSpPr>
        <p:spPr>
          <a:xfrm>
            <a:off x="0" y="0"/>
            <a:ext cx="555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 4 Monty Hall Problem</a:t>
            </a:r>
          </a:p>
        </p:txBody>
      </p:sp>
    </p:spTree>
    <p:extLst>
      <p:ext uri="{BB962C8B-B14F-4D97-AF65-F5344CB8AC3E}">
        <p14:creationId xmlns:p14="http://schemas.microsoft.com/office/powerpoint/2010/main" val="323389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44ED26C-26CD-2940-9A67-A61B3ED4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6927"/>
            <a:ext cx="10905066" cy="354414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E909F53-161F-DC48-AF2A-D1BC902A3D0A}"/>
              </a:ext>
            </a:extLst>
          </p:cNvPr>
          <p:cNvSpPr txBox="1"/>
          <p:nvPr/>
        </p:nvSpPr>
        <p:spPr>
          <a:xfrm>
            <a:off x="5274429" y="837661"/>
            <a:ext cx="1643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 5 </a:t>
            </a:r>
          </a:p>
        </p:txBody>
      </p:sp>
    </p:spTree>
    <p:extLst>
      <p:ext uri="{BB962C8B-B14F-4D97-AF65-F5344CB8AC3E}">
        <p14:creationId xmlns:p14="http://schemas.microsoft.com/office/powerpoint/2010/main" val="228891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B5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A739025-9474-6E45-8B51-7CD157BF5F11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1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2F4B847-0AB4-A94B-95D0-FEE48995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55" y="1343101"/>
            <a:ext cx="7834365" cy="41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54ABAA7-4761-224B-8D56-6CCC05D598F3}"/>
              </a:ext>
            </a:extLst>
          </p:cNvPr>
          <p:cNvSpPr txBox="1"/>
          <p:nvPr/>
        </p:nvSpPr>
        <p:spPr>
          <a:xfrm>
            <a:off x="1488788" y="914395"/>
            <a:ext cx="10553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Urn = 70 numbers with 7 unique numbers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Randomly choose 20 numbers from the urn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Find how many distinct numbers (i.e. colors) there are</a:t>
            </a: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ol Ayraç 4">
            <a:extLst>
              <a:ext uri="{FF2B5EF4-FFF2-40B4-BE49-F238E27FC236}">
                <a16:creationId xmlns:a16="http://schemas.microsoft.com/office/drawing/2014/main" id="{605371CC-3170-6144-B123-60A46C7A86C1}"/>
              </a:ext>
            </a:extLst>
          </p:cNvPr>
          <p:cNvSpPr/>
          <p:nvPr/>
        </p:nvSpPr>
        <p:spPr>
          <a:xfrm>
            <a:off x="1069145" y="1809307"/>
            <a:ext cx="633046" cy="2180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4BB621C-C2E1-4940-A9AD-F08D884F0A5D}"/>
              </a:ext>
            </a:extLst>
          </p:cNvPr>
          <p:cNvSpPr txBox="1"/>
          <p:nvPr/>
        </p:nvSpPr>
        <p:spPr>
          <a:xfrm>
            <a:off x="218361" y="2484054"/>
            <a:ext cx="1130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Repeat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n times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2BEC3CA4-BD96-5044-A782-EFFF984D34ED}"/>
              </a:ext>
            </a:extLst>
          </p:cNvPr>
          <p:cNvSpPr/>
          <p:nvPr/>
        </p:nvSpPr>
        <p:spPr>
          <a:xfrm>
            <a:off x="5293488" y="4238382"/>
            <a:ext cx="147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b="1" dirty="0">
                <a:solidFill>
                  <a:schemeClr val="accent6">
                    <a:lumMod val="75000"/>
                  </a:schemeClr>
                </a:solidFill>
              </a:rPr>
              <a:t>6.6809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719E8CD5-A922-6A42-A555-82D364F2D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40647"/>
              </p:ext>
            </p:extLst>
          </p:nvPr>
        </p:nvGraphicFramePr>
        <p:xfrm>
          <a:off x="3996006" y="5333870"/>
          <a:ext cx="41999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997">
                  <a:extLst>
                    <a:ext uri="{9D8B030D-6E8A-4147-A177-3AD203B41FA5}">
                      <a16:colId xmlns:a16="http://schemas.microsoft.com/office/drawing/2014/main" val="2066221227"/>
                    </a:ext>
                  </a:extLst>
                </a:gridCol>
                <a:gridCol w="1049997">
                  <a:extLst>
                    <a:ext uri="{9D8B030D-6E8A-4147-A177-3AD203B41FA5}">
                      <a16:colId xmlns:a16="http://schemas.microsoft.com/office/drawing/2014/main" val="2385522515"/>
                    </a:ext>
                  </a:extLst>
                </a:gridCol>
                <a:gridCol w="1049997">
                  <a:extLst>
                    <a:ext uri="{9D8B030D-6E8A-4147-A177-3AD203B41FA5}">
                      <a16:colId xmlns:a16="http://schemas.microsoft.com/office/drawing/2014/main" val="1345437270"/>
                    </a:ext>
                  </a:extLst>
                </a:gridCol>
                <a:gridCol w="1049997">
                  <a:extLst>
                    <a:ext uri="{9D8B030D-6E8A-4147-A177-3AD203B41FA5}">
                      <a16:colId xmlns:a16="http://schemas.microsoft.com/office/drawing/2014/main" val="1616788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2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95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013E944-B87A-A14C-B341-AFCE99EB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2</a:t>
            </a:r>
            <a:b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Estimate </a:t>
            </a:r>
            <a:r>
              <a:rPr lang="tr-TR" dirty="0">
                <a:solidFill>
                  <a:schemeClr val="bg1"/>
                </a:solidFill>
              </a:rPr>
              <a:t>3.14159265359…</a:t>
            </a:r>
            <a:endParaRPr lang="en-US" sz="60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7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1F04146-FD7E-D042-B674-CC0C3609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98" y="1397153"/>
            <a:ext cx="5294716" cy="40636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6D4B9132-0E09-504E-8257-5A03FC15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98" y="1072350"/>
            <a:ext cx="3534975" cy="4713300"/>
          </a:xfrm>
          <a:prstGeom prst="rect">
            <a:avLst/>
          </a:prstGeom>
        </p:spPr>
      </p:pic>
      <p:sp>
        <p:nvSpPr>
          <p:cNvPr id="4" name="AutoShape 2" descr="Deep Learning">
            <a:extLst>
              <a:ext uri="{FF2B5EF4-FFF2-40B4-BE49-F238E27FC236}">
                <a16:creationId xmlns:a16="http://schemas.microsoft.com/office/drawing/2014/main" id="{78A30C83-5525-3046-9A61-680407E0C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9700" y="2260600"/>
            <a:ext cx="17526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67C35A8-4AAA-DD44-A1B1-37A125D84FAE}"/>
              </a:ext>
            </a:extLst>
          </p:cNvPr>
          <p:cNvSpPr/>
          <p:nvPr/>
        </p:nvSpPr>
        <p:spPr>
          <a:xfrm>
            <a:off x="6972300" y="5571575"/>
            <a:ext cx="361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>
                <a:hlinkClick r:id="rId4"/>
              </a:rPr>
              <a:t>https://www.deeplearningbook.org/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1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821ACA-E99C-484A-8A34-AF5D0B6F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0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5image3851488">
            <a:extLst>
              <a:ext uri="{FF2B5EF4-FFF2-40B4-BE49-F238E27FC236}">
                <a16:creationId xmlns:a16="http://schemas.microsoft.com/office/drawing/2014/main" id="{C3A19377-98EA-2B44-A054-FF631542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6" y="311838"/>
            <a:ext cx="5523450" cy="13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66image3845888">
            <a:extLst>
              <a:ext uri="{FF2B5EF4-FFF2-40B4-BE49-F238E27FC236}">
                <a16:creationId xmlns:a16="http://schemas.microsoft.com/office/drawing/2014/main" id="{280B0230-3607-0C47-BC00-EF42B82C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6" y="2108124"/>
            <a:ext cx="2601461" cy="19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66image3815200">
            <a:extLst>
              <a:ext uri="{FF2B5EF4-FFF2-40B4-BE49-F238E27FC236}">
                <a16:creationId xmlns:a16="http://schemas.microsoft.com/office/drawing/2014/main" id="{9B505136-0CDE-6542-8310-E9E13142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181" y="2103062"/>
            <a:ext cx="2598929" cy="19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70image3837600">
            <a:extLst>
              <a:ext uri="{FF2B5EF4-FFF2-40B4-BE49-F238E27FC236}">
                <a16:creationId xmlns:a16="http://schemas.microsoft.com/office/drawing/2014/main" id="{18FF6C13-8286-2C4F-8F3A-CBE10F78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2" y="4474514"/>
            <a:ext cx="4507338" cy="218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77image3864256">
            <a:extLst>
              <a:ext uri="{FF2B5EF4-FFF2-40B4-BE49-F238E27FC236}">
                <a16:creationId xmlns:a16="http://schemas.microsoft.com/office/drawing/2014/main" id="{C309D82F-F6EA-B24D-86C7-44AF82E0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38" y="1117600"/>
            <a:ext cx="2633178" cy="19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age77image3861568">
            <a:extLst>
              <a:ext uri="{FF2B5EF4-FFF2-40B4-BE49-F238E27FC236}">
                <a16:creationId xmlns:a16="http://schemas.microsoft.com/office/drawing/2014/main" id="{6FA90D0D-2D2E-AB41-B1E9-54D1B4A5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38" y="3441700"/>
            <a:ext cx="2633178" cy="19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E24D9E11-3FAF-1B4C-A106-280F1AEC39B3}"/>
              </a:ext>
            </a:extLst>
          </p:cNvPr>
          <p:cNvSpPr/>
          <p:nvPr/>
        </p:nvSpPr>
        <p:spPr>
          <a:xfrm>
            <a:off x="1791211" y="6556248"/>
            <a:ext cx="10400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Self-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cleaning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optical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surfaces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inkjet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and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3D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printing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industry</a:t>
            </a:r>
            <a:r>
              <a:rPr lang="tr-T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tr-TR" sz="1200" dirty="0">
                <a:hlinkClick r:id="rId8"/>
              </a:rPr>
              <a:t>https://www.tdx.cat/handle/10803/456201</a:t>
            </a:r>
            <a:r>
              <a:rPr lang="tr-TR" sz="1200" dirty="0"/>
              <a:t>)</a:t>
            </a:r>
            <a:endParaRPr lang="tr-T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br>
              <a:rPr lang="tr-TR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717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369C68E6-A18E-E54A-A219-AC5EF5B54DEC}"/>
              </a:ext>
            </a:extLst>
          </p:cNvPr>
          <p:cNvSpPr/>
          <p:nvPr/>
        </p:nvSpPr>
        <p:spPr>
          <a:xfrm>
            <a:off x="638175" y="1243012"/>
            <a:ext cx="5457825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25AC724E-1C70-3645-BCA9-C770EC045D8E}"/>
              </a:ext>
            </a:extLst>
          </p:cNvPr>
          <p:cNvSpPr/>
          <p:nvPr/>
        </p:nvSpPr>
        <p:spPr>
          <a:xfrm>
            <a:off x="638175" y="2338387"/>
            <a:ext cx="5457825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14D94DD-0FE3-A54C-9EE9-49D9058AD74A}"/>
              </a:ext>
            </a:extLst>
          </p:cNvPr>
          <p:cNvSpPr/>
          <p:nvPr/>
        </p:nvSpPr>
        <p:spPr>
          <a:xfrm>
            <a:off x="2424112" y="2338387"/>
            <a:ext cx="1885950" cy="250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uvarlatılmış Dikdörtgen 6">
            <a:extLst>
              <a:ext uri="{FF2B5EF4-FFF2-40B4-BE49-F238E27FC236}">
                <a16:creationId xmlns:a16="http://schemas.microsoft.com/office/drawing/2014/main" id="{92F5789E-DA47-8243-8ADB-86FB2269A303}"/>
              </a:ext>
            </a:extLst>
          </p:cNvPr>
          <p:cNvSpPr/>
          <p:nvPr/>
        </p:nvSpPr>
        <p:spPr>
          <a:xfrm>
            <a:off x="638175" y="3375422"/>
            <a:ext cx="5457825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0E584F1-DAE9-6749-B542-F4028573BE48}"/>
              </a:ext>
            </a:extLst>
          </p:cNvPr>
          <p:cNvSpPr/>
          <p:nvPr/>
        </p:nvSpPr>
        <p:spPr>
          <a:xfrm>
            <a:off x="2424112" y="3375422"/>
            <a:ext cx="1885950" cy="250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9BEAEE6-7D44-134B-BA01-569CFCE7125C}"/>
              </a:ext>
            </a:extLst>
          </p:cNvPr>
          <p:cNvSpPr/>
          <p:nvPr/>
        </p:nvSpPr>
        <p:spPr>
          <a:xfrm>
            <a:off x="2424112" y="3500437"/>
            <a:ext cx="1885950" cy="125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Yuvarlatılmış Dikdörtgen 10">
            <a:extLst>
              <a:ext uri="{FF2B5EF4-FFF2-40B4-BE49-F238E27FC236}">
                <a16:creationId xmlns:a16="http://schemas.microsoft.com/office/drawing/2014/main" id="{6DD1B2F5-D96F-AF41-B114-D2DE7F1DBD61}"/>
              </a:ext>
            </a:extLst>
          </p:cNvPr>
          <p:cNvSpPr/>
          <p:nvPr/>
        </p:nvSpPr>
        <p:spPr>
          <a:xfrm>
            <a:off x="638175" y="4383882"/>
            <a:ext cx="5457825" cy="500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984302A-1E09-704D-A157-B269B5F108CF}"/>
              </a:ext>
            </a:extLst>
          </p:cNvPr>
          <p:cNvSpPr/>
          <p:nvPr/>
        </p:nvSpPr>
        <p:spPr>
          <a:xfrm>
            <a:off x="2424112" y="4383882"/>
            <a:ext cx="1885950" cy="250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05622E0-55B0-284E-92A1-0F0E01480A9E}"/>
              </a:ext>
            </a:extLst>
          </p:cNvPr>
          <p:cNvSpPr/>
          <p:nvPr/>
        </p:nvSpPr>
        <p:spPr>
          <a:xfrm>
            <a:off x="2424112" y="4508897"/>
            <a:ext cx="1885950" cy="1250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6A28D9F3-6401-544B-99A3-32BA91E2E3F9}"/>
              </a:ext>
            </a:extLst>
          </p:cNvPr>
          <p:cNvSpPr/>
          <p:nvPr/>
        </p:nvSpPr>
        <p:spPr>
          <a:xfrm>
            <a:off x="2424112" y="4383882"/>
            <a:ext cx="1885950" cy="1250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Yuvarlatılmış Dikdörtgen 14">
            <a:extLst>
              <a:ext uri="{FF2B5EF4-FFF2-40B4-BE49-F238E27FC236}">
                <a16:creationId xmlns:a16="http://schemas.microsoft.com/office/drawing/2014/main" id="{31701BA8-C9EC-1543-BF0A-DB00863F5A8A}"/>
              </a:ext>
            </a:extLst>
          </p:cNvPr>
          <p:cNvSpPr/>
          <p:nvPr/>
        </p:nvSpPr>
        <p:spPr>
          <a:xfrm>
            <a:off x="7881937" y="2575321"/>
            <a:ext cx="3448051" cy="1639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FD4B69D-92CD-0B48-AA85-BD1823FE1C10}"/>
              </a:ext>
            </a:extLst>
          </p:cNvPr>
          <p:cNvSpPr/>
          <p:nvPr/>
        </p:nvSpPr>
        <p:spPr>
          <a:xfrm>
            <a:off x="8243887" y="2575320"/>
            <a:ext cx="2700337" cy="1153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BC8ED557-7D4F-1544-866D-5939A1FEB9F6}"/>
              </a:ext>
            </a:extLst>
          </p:cNvPr>
          <p:cNvSpPr/>
          <p:nvPr/>
        </p:nvSpPr>
        <p:spPr>
          <a:xfrm>
            <a:off x="8243887" y="3344020"/>
            <a:ext cx="2700338" cy="4098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BA9BE3E1-911D-E341-A06D-24A584BAB9B8}"/>
              </a:ext>
            </a:extLst>
          </p:cNvPr>
          <p:cNvSpPr/>
          <p:nvPr/>
        </p:nvSpPr>
        <p:spPr>
          <a:xfrm>
            <a:off x="8243887" y="2934148"/>
            <a:ext cx="2700338" cy="4098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7E94CB2A-F91E-244B-8965-CDDE5B6E7328}"/>
              </a:ext>
            </a:extLst>
          </p:cNvPr>
          <p:cNvSpPr txBox="1"/>
          <p:nvPr/>
        </p:nvSpPr>
        <p:spPr>
          <a:xfrm>
            <a:off x="8401050" y="5114925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Trench N (100 nm, 2 nm)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0A4CD78-2F25-CE4D-8267-C4B8BEDD8013}"/>
              </a:ext>
            </a:extLst>
          </p:cNvPr>
          <p:cNvSpPr txBox="1"/>
          <p:nvPr/>
        </p:nvSpPr>
        <p:spPr>
          <a:xfrm>
            <a:off x="8403232" y="5484257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Electrode N (95 nm, 1 nm)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4E75934F-AB2E-C64A-A954-AC87EE095B61}"/>
              </a:ext>
            </a:extLst>
          </p:cNvPr>
          <p:cNvSpPr txBox="1"/>
          <p:nvPr/>
        </p:nvSpPr>
        <p:spPr>
          <a:xfrm>
            <a:off x="8432709" y="5853589"/>
            <a:ext cx="268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Insulator N (4 nm, 0.5 nm)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ECB274BE-4541-B342-A0BC-13B2324871A4}"/>
              </a:ext>
            </a:extLst>
          </p:cNvPr>
          <p:cNvSpPr txBox="1"/>
          <p:nvPr/>
        </p:nvSpPr>
        <p:spPr>
          <a:xfrm>
            <a:off x="9068250" y="3359706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Electrode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D03B1867-D276-454C-93E9-AFA7365F0948}"/>
              </a:ext>
            </a:extLst>
          </p:cNvPr>
          <p:cNvSpPr txBox="1"/>
          <p:nvPr/>
        </p:nvSpPr>
        <p:spPr>
          <a:xfrm>
            <a:off x="9089680" y="2966845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C1295FBE-F128-FD47-82C4-08B536A80023}"/>
              </a:ext>
            </a:extLst>
          </p:cNvPr>
          <p:cNvSpPr txBox="1"/>
          <p:nvPr/>
        </p:nvSpPr>
        <p:spPr>
          <a:xfrm>
            <a:off x="8024424" y="2206290"/>
            <a:ext cx="81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Trench</a:t>
            </a: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52A16D53-8C7E-CC44-A5EE-3C3D6D1B41B8}"/>
              </a:ext>
            </a:extLst>
          </p:cNvPr>
          <p:cNvCxnSpPr/>
          <p:nvPr/>
        </p:nvCxnSpPr>
        <p:spPr>
          <a:xfrm>
            <a:off x="8432709" y="2575320"/>
            <a:ext cx="0" cy="11785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51B54D59-F384-C34F-96FE-98D80ABAF16D}"/>
              </a:ext>
            </a:extLst>
          </p:cNvPr>
          <p:cNvCxnSpPr>
            <a:cxnSpLocks/>
          </p:cNvCxnSpPr>
          <p:nvPr/>
        </p:nvCxnSpPr>
        <p:spPr>
          <a:xfrm>
            <a:off x="10528209" y="2575320"/>
            <a:ext cx="0" cy="346329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87EFF93A-CD4E-2046-A565-EE28B3B36663}"/>
              </a:ext>
            </a:extLst>
          </p:cNvPr>
          <p:cNvSpPr txBox="1"/>
          <p:nvPr/>
        </p:nvSpPr>
        <p:spPr>
          <a:xfrm>
            <a:off x="9899788" y="213247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 0 – 2 nm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140E9CB-BD33-4C43-A90D-4474F1F11145}"/>
              </a:ext>
            </a:extLst>
          </p:cNvPr>
          <p:cNvSpPr txBox="1"/>
          <p:nvPr/>
        </p:nvSpPr>
        <p:spPr>
          <a:xfrm>
            <a:off x="0" y="0"/>
            <a:ext cx="2037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 3</a:t>
            </a:r>
          </a:p>
        </p:txBody>
      </p:sp>
    </p:spTree>
    <p:extLst>
      <p:ext uri="{BB962C8B-B14F-4D97-AF65-F5344CB8AC3E}">
        <p14:creationId xmlns:p14="http://schemas.microsoft.com/office/powerpoint/2010/main" val="325749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1D641E34-9A0A-CE48-8F18-0B703573390E}"/>
              </a:ext>
            </a:extLst>
          </p:cNvPr>
          <p:cNvSpPr/>
          <p:nvPr/>
        </p:nvSpPr>
        <p:spPr>
          <a:xfrm>
            <a:off x="1540934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28A89101-AAD5-B448-8425-95D17266F6E2}"/>
              </a:ext>
            </a:extLst>
          </p:cNvPr>
          <p:cNvSpPr/>
          <p:nvPr/>
        </p:nvSpPr>
        <p:spPr>
          <a:xfrm>
            <a:off x="5384800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5C83789E-62C2-5D42-A234-C698AF90C86B}"/>
              </a:ext>
            </a:extLst>
          </p:cNvPr>
          <p:cNvSpPr/>
          <p:nvPr/>
        </p:nvSpPr>
        <p:spPr>
          <a:xfrm>
            <a:off x="9228667" y="1320800"/>
            <a:ext cx="1862666" cy="386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E5898A2-A38A-9F46-BCC4-8B0C9CA9EA53}"/>
              </a:ext>
            </a:extLst>
          </p:cNvPr>
          <p:cNvSpPr txBox="1"/>
          <p:nvPr/>
        </p:nvSpPr>
        <p:spPr>
          <a:xfrm>
            <a:off x="0" y="0"/>
            <a:ext cx="555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 4 Monty Hall Problem</a:t>
            </a:r>
          </a:p>
        </p:txBody>
      </p:sp>
    </p:spTree>
    <p:extLst>
      <p:ext uri="{BB962C8B-B14F-4D97-AF65-F5344CB8AC3E}">
        <p14:creationId xmlns:p14="http://schemas.microsoft.com/office/powerpoint/2010/main" val="269231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148</Words>
  <Application>Microsoft Macintosh PowerPoint</Application>
  <PresentationFormat>Geniş ekran</PresentationFormat>
  <Paragraphs>44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Question 2 Estimate 3.14159265359…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Alican Noyan</dc:creator>
  <cp:lastModifiedBy>Mehmet Alican Noyan</cp:lastModifiedBy>
  <cp:revision>1</cp:revision>
  <dcterms:created xsi:type="dcterms:W3CDTF">2019-09-24T09:54:14Z</dcterms:created>
  <dcterms:modified xsi:type="dcterms:W3CDTF">2019-09-24T10:02:37Z</dcterms:modified>
</cp:coreProperties>
</file>